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8" r:id="rId7"/>
    <p:sldId id="269" r:id="rId8"/>
    <p:sldId id="270" r:id="rId9"/>
    <p:sldId id="27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8F93-61FA-4540-BE71-95B5CC1F370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40F9-4A5D-414C-AE86-E541FAFEE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46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8F93-61FA-4540-BE71-95B5CC1F370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40F9-4A5D-414C-AE86-E541FAFEE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24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8F93-61FA-4540-BE71-95B5CC1F370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40F9-4A5D-414C-AE86-E541FAFEE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70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8F93-61FA-4540-BE71-95B5CC1F370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40F9-4A5D-414C-AE86-E541FAFEE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62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8F93-61FA-4540-BE71-95B5CC1F370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40F9-4A5D-414C-AE86-E541FAFEE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6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8F93-61FA-4540-BE71-95B5CC1F370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40F9-4A5D-414C-AE86-E541FAFEE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5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8F93-61FA-4540-BE71-95B5CC1F370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40F9-4A5D-414C-AE86-E541FAFEE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80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8F93-61FA-4540-BE71-95B5CC1F370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40F9-4A5D-414C-AE86-E541FAFEE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02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8F93-61FA-4540-BE71-95B5CC1F370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40F9-4A5D-414C-AE86-E541FAFEE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794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8F93-61FA-4540-BE71-95B5CC1F370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40F9-4A5D-414C-AE86-E541FAFEE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661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C8F93-61FA-4540-BE71-95B5CC1F370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140F9-4A5D-414C-AE86-E541FAFEE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1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C8F93-61FA-4540-BE71-95B5CC1F370A}" type="datetimeFigureOut">
              <a:rPr lang="en-US" smtClean="0"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140F9-4A5D-414C-AE86-E541FAFEE1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02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828800"/>
            <a:ext cx="3809999" cy="4675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467600" y="5562600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084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67600" y="5562600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 7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33524"/>
            <a:ext cx="3305151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9532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67600" y="5562600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 7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96106"/>
            <a:ext cx="3171825" cy="5062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991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67600" y="5562600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 7</a:t>
            </a:r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6038" y="1447800"/>
            <a:ext cx="3738562" cy="493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5737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and Parameters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3809999" cy="4675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1447800"/>
            <a:ext cx="3738562" cy="4933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426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67600" y="5562600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 7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600200"/>
            <a:ext cx="3514725" cy="4415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2115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67600" y="5562600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 7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020" y="1499017"/>
            <a:ext cx="3629980" cy="4596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9384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and Parameters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3514725" cy="4415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420" y="1499017"/>
            <a:ext cx="3629980" cy="4596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043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67600" y="5562600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 7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169" y="1600200"/>
            <a:ext cx="3517631" cy="454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268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67600" y="5562600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 7</a:t>
            </a:r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652092"/>
            <a:ext cx="3962400" cy="4672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4420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output?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467600" y="5562600"/>
            <a:ext cx="1088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Output: 7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089" y="1370704"/>
            <a:ext cx="3792111" cy="487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441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78</Words>
  <Application>Microsoft Office PowerPoint</Application>
  <PresentationFormat>On-screen Show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What is the output?</vt:lpstr>
      <vt:lpstr>What is the output?</vt:lpstr>
      <vt:lpstr>Arrays and Parameters</vt:lpstr>
      <vt:lpstr>What is the output?</vt:lpstr>
      <vt:lpstr>What is the output?</vt:lpstr>
      <vt:lpstr>Arrays and Parameters</vt:lpstr>
      <vt:lpstr>What is the output?</vt:lpstr>
      <vt:lpstr>What is the output?</vt:lpstr>
      <vt:lpstr>What is the output?</vt:lpstr>
      <vt:lpstr>What is the output?</vt:lpstr>
      <vt:lpstr>What is the output?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output?</dc:title>
  <dc:creator>MGT</dc:creator>
  <cp:lastModifiedBy>MGT</cp:lastModifiedBy>
  <cp:revision>4</cp:revision>
  <dcterms:created xsi:type="dcterms:W3CDTF">2012-09-27T18:40:05Z</dcterms:created>
  <dcterms:modified xsi:type="dcterms:W3CDTF">2012-09-27T19:18:11Z</dcterms:modified>
</cp:coreProperties>
</file>